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20"/>
  </p:notesMasterIdLst>
  <p:handoutMasterIdLst>
    <p:handoutMasterId r:id="rId21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99" r:id="rId12"/>
    <p:sldId id="258" r:id="rId13"/>
    <p:sldId id="268" r:id="rId14"/>
    <p:sldId id="298" r:id="rId15"/>
    <p:sldId id="280" r:id="rId16"/>
    <p:sldId id="293" r:id="rId17"/>
    <p:sldId id="294" r:id="rId18"/>
    <p:sldId id="28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2-02T16:53:10.170" idx="1">
    <p:pos x="7549" y="209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  <dgm:t>
        <a:bodyPr/>
        <a:lstStyle/>
        <a:p>
          <a:endParaRPr lang="en-US"/>
        </a:p>
      </dgm:t>
    </dgm:pt>
  </dgm:ptLst>
  <dgm:cxnLst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Логирование</a:t>
            </a:r>
            <a:r>
              <a:rPr lang="ru-RU" dirty="0" smtClean="0"/>
              <a:t> и телеметрия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38" y="331725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5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Elasticsearch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767" y="1388225"/>
            <a:ext cx="1101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Sdf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Lorem Ipsum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 smtClean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986" y="272608"/>
            <a:ext cx="464855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</a:rPr>
              <a:t>Идеальный </a:t>
            </a:r>
            <a:r>
              <a:rPr lang="ru-RU" sz="3600" dirty="0" err="1" smtClean="0">
                <a:solidFill>
                  <a:schemeClr val="bg2">
                    <a:lumMod val="50000"/>
                  </a:schemeClr>
                </a:solidFill>
              </a:rPr>
              <a:t>фреймворк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21" y="1463039"/>
            <a:ext cx="4336421" cy="483800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Минимум вмешательства в код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Сохранение деталей ошибки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Фокус разработчика не смещается с бизнес-логики на построение системы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Изменение места хранения логов не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требует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больши́х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изменений.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Поддержка унифицированного стандарта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различных платформ.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  <a:t>▼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sz="4300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sz="43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2" name="Picture 8" descr="GitHub - serilog/serilog: Simple .NET logging with fully-structured ev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96" y="4770351"/>
            <a:ext cx="1184452" cy="1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6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Часть 2.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331" y="1408028"/>
            <a:ext cx="109644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Уровни: 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Verbose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Debug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Warning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Структурное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Enrichers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Sub-logging</a:t>
            </a:r>
            <a:endParaRPr lang="ru-RU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095" y="1466217"/>
            <a:ext cx="7612723" cy="41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0014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Часть 3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ELK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19435" y="2177933"/>
            <a:ext cx="4435981" cy="35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465</Words>
  <Application>Microsoft Office PowerPoint</Application>
  <PresentationFormat>Widescreen</PresentationFormat>
  <Paragraphs>106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Идеальный фреймворк</vt:lpstr>
      <vt:lpstr>Часть 2. Serilog</vt:lpstr>
      <vt:lpstr>Часть 3. ELK</vt:lpstr>
      <vt:lpstr>Elasticsearch</vt:lpstr>
      <vt:lpstr>Course Progress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2021-12-02T14:24:13Z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